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C1A00"/>
    <a:srgbClr val="7F89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85211" autoAdjust="0"/>
  </p:normalViewPr>
  <p:slideViewPr>
    <p:cSldViewPr>
      <p:cViewPr>
        <p:scale>
          <a:sx n="60" d="100"/>
          <a:sy n="60" d="100"/>
        </p:scale>
        <p:origin x="-78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638</TotalTime>
  <Words>2096</Words>
  <Application>Microsoft Office PowerPoint</Application>
  <PresentationFormat>On-screen Show (4:3)</PresentationFormat>
  <Paragraphs>311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Monotype Sorts</vt:lpstr>
      <vt:lpstr>Flow</vt:lpstr>
      <vt:lpstr>Slide 1</vt:lpstr>
      <vt:lpstr>What is a Project?</vt:lpstr>
      <vt:lpstr>Slide 3</vt:lpstr>
      <vt:lpstr>Project Success</vt:lpstr>
      <vt:lpstr>Project Failure</vt:lpstr>
      <vt:lpstr>What is Project Management</vt:lpstr>
      <vt:lpstr>Triple Contraint</vt:lpstr>
      <vt:lpstr>Triple Contraint</vt:lpstr>
      <vt:lpstr>Key Areas of Project Management</vt:lpstr>
      <vt:lpstr>Scope Management</vt:lpstr>
      <vt:lpstr>Issue Management</vt:lpstr>
      <vt:lpstr>Cost Management</vt:lpstr>
      <vt:lpstr>Quality Management</vt:lpstr>
      <vt:lpstr>Communications Management</vt:lpstr>
      <vt:lpstr>Risk Management</vt:lpstr>
      <vt:lpstr>Change Control Management</vt:lpstr>
      <vt:lpstr>Project Life Cycle</vt:lpstr>
      <vt:lpstr>Initiation Phase</vt:lpstr>
      <vt:lpstr>Definition Phase</vt:lpstr>
      <vt:lpstr>Planning Phase</vt:lpstr>
      <vt:lpstr>Work Breakdown Structure</vt:lpstr>
      <vt:lpstr>Implementation Phase</vt:lpstr>
      <vt:lpstr>Deployment Phase</vt:lpstr>
      <vt:lpstr>Closing Phase</vt:lpstr>
      <vt:lpstr>Project Management Tools</vt:lpstr>
      <vt:lpstr>Role of a Project Manager</vt:lpstr>
      <vt:lpstr>Gantt Chart</vt:lpstr>
      <vt:lpstr>PERT Chart</vt:lpstr>
      <vt:lpstr>Scope Management</vt:lpstr>
      <vt:lpstr>Issue Management</vt:lpstr>
      <vt:lpstr>Cost Management</vt:lpstr>
      <vt:lpstr>Quality Management</vt:lpstr>
      <vt:lpstr>Communications Management</vt:lpstr>
      <vt:lpstr>Risk Management</vt:lpstr>
      <vt:lpstr>Change Control Management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Avneet Mathur</dc:creator>
  <cp:keywords>Project Management;PMP</cp:keywords>
  <cp:lastModifiedBy>user</cp:lastModifiedBy>
  <cp:revision>65</cp:revision>
  <dcterms:created xsi:type="dcterms:W3CDTF">2006-07-27T18:10:29Z</dcterms:created>
  <dcterms:modified xsi:type="dcterms:W3CDTF">2010-11-22T17:34:38Z</dcterms:modified>
</cp:coreProperties>
</file>